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9" r:id="rId4"/>
    <p:sldId id="270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C5B9B02-6AEB-47DD-9C4B-BD67146F027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EF043F9-2DED-4FCA-B304-2F6D0018352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5B9B02-6AEB-47DD-9C4B-BD67146F027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F043F9-2DED-4FCA-B304-2F6D001835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5B9B02-6AEB-47DD-9C4B-BD67146F027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F043F9-2DED-4FCA-B304-2F6D001835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5B9B02-6AEB-47DD-9C4B-BD67146F027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F043F9-2DED-4FCA-B304-2F6D001835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C5B9B02-6AEB-47DD-9C4B-BD67146F027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EF043F9-2DED-4FCA-B304-2F6D0018352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5B9B02-6AEB-47DD-9C4B-BD67146F027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EF043F9-2DED-4FCA-B304-2F6D0018352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5B9B02-6AEB-47DD-9C4B-BD67146F027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EF043F9-2DED-4FCA-B304-2F6D001835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5B9B02-6AEB-47DD-9C4B-BD67146F027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F043F9-2DED-4FCA-B304-2F6D0018352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5B9B02-6AEB-47DD-9C4B-BD67146F027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F043F9-2DED-4FCA-B304-2F6D001835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C5B9B02-6AEB-47DD-9C4B-BD67146F027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EF043F9-2DED-4FCA-B304-2F6D0018352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C5B9B02-6AEB-47DD-9C4B-BD67146F027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EF043F9-2DED-4FCA-B304-2F6D0018352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0C5B9B02-6AEB-47DD-9C4B-BD67146F027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EF043F9-2DED-4FCA-B304-2F6D0018352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sepjolly16@gmail.com" TargetMode="External"/><Relationship Id="rId2" Type="http://schemas.openxmlformats.org/officeDocument/2006/relationships/hyperlink" Target="mailto:asepjolly@yahoo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533400"/>
            <a:ext cx="8229600" cy="15240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</a:rPr>
              <a:t>PENELITIAN TINDAKAN KELAS/SEKOLAH</a:t>
            </a:r>
            <a:endParaRPr lang="en-US" sz="4800" b="1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590800"/>
            <a:ext cx="8305800" cy="3962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ASEP JOLLY</a:t>
            </a:r>
          </a:p>
          <a:p>
            <a:r>
              <a:rPr lang="en-US" sz="2800" dirty="0" smtClean="0"/>
              <a:t>HP. 08121499362  -  081223999662</a:t>
            </a:r>
          </a:p>
          <a:p>
            <a:r>
              <a:rPr lang="en-US" sz="2800" dirty="0" smtClean="0"/>
              <a:t>Email: </a:t>
            </a:r>
            <a:r>
              <a:rPr lang="en-US" sz="2800" dirty="0" smtClean="0">
                <a:solidFill>
                  <a:srgbClr val="FFFF00"/>
                </a:solidFill>
                <a:hlinkClick r:id="rId2"/>
              </a:rPr>
              <a:t>asepjolly@yahoo.com</a:t>
            </a:r>
            <a:endParaRPr lang="en-US" sz="2800" dirty="0" smtClean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FFFF00"/>
                </a:solidFill>
              </a:rPr>
              <a:t>              </a:t>
            </a:r>
            <a:r>
              <a:rPr lang="en-US" sz="2800" dirty="0" smtClean="0">
                <a:solidFill>
                  <a:srgbClr val="FFFF00"/>
                </a:solidFill>
                <a:hlinkClick r:id="rId3"/>
              </a:rPr>
              <a:t>asepjolly16@gmail.com</a:t>
            </a:r>
            <a:endParaRPr lang="en-US" sz="2800" dirty="0" smtClean="0">
              <a:solidFill>
                <a:srgbClr val="FFFF00"/>
              </a:solidFill>
            </a:endParaRPr>
          </a:p>
          <a:p>
            <a:r>
              <a:rPr lang="en-US" sz="2800" dirty="0" err="1" smtClean="0"/>
              <a:t>Rumah</a:t>
            </a:r>
            <a:r>
              <a:rPr lang="en-US" sz="2800" dirty="0" smtClean="0"/>
              <a:t>: Jl. </a:t>
            </a:r>
            <a:r>
              <a:rPr lang="en-US" sz="2800" dirty="0" err="1" smtClean="0"/>
              <a:t>Sekejati</a:t>
            </a:r>
            <a:r>
              <a:rPr lang="en-US" sz="2800" dirty="0" smtClean="0"/>
              <a:t> V </a:t>
            </a:r>
            <a:r>
              <a:rPr lang="en-US" sz="2800" dirty="0" err="1" smtClean="0"/>
              <a:t>Pelita</a:t>
            </a:r>
            <a:r>
              <a:rPr lang="en-US" sz="2800" dirty="0" smtClean="0"/>
              <a:t> I No.20 RT 03 RW 02 </a:t>
            </a:r>
            <a:r>
              <a:rPr lang="en-US" sz="2800" dirty="0" err="1" smtClean="0"/>
              <a:t>Sukapada</a:t>
            </a:r>
            <a:r>
              <a:rPr lang="en-US" sz="2800" dirty="0" smtClean="0"/>
              <a:t> Bandung 40125 </a:t>
            </a:r>
          </a:p>
          <a:p>
            <a:r>
              <a:rPr lang="en-US" sz="2800" dirty="0" smtClean="0"/>
              <a:t>(</a:t>
            </a:r>
            <a:r>
              <a:rPr lang="en-US" sz="2800" dirty="0" err="1" smtClean="0"/>
              <a:t>Universitas</a:t>
            </a:r>
            <a:r>
              <a:rPr lang="en-US" sz="2800" dirty="0" smtClean="0"/>
              <a:t> </a:t>
            </a:r>
            <a:r>
              <a:rPr lang="en-US" sz="2800" dirty="0" err="1" smtClean="0"/>
              <a:t>Widyatama</a:t>
            </a:r>
            <a:r>
              <a:rPr lang="en-US" sz="2800" dirty="0" smtClean="0"/>
              <a:t> Bandung)</a:t>
            </a:r>
            <a:endParaRPr lang="en-US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534400" cy="1066800"/>
          </a:xfrm>
        </p:spPr>
        <p:txBody>
          <a:bodyPr>
            <a:noAutofit/>
          </a:bodyPr>
          <a:lstStyle/>
          <a:p>
            <a:pPr marL="1889125" indent="-1835150" algn="l"/>
            <a:r>
              <a:rPr lang="en-US" sz="3600" b="1" dirty="0" err="1" smtClean="0">
                <a:solidFill>
                  <a:srgbClr val="FFFF00"/>
                </a:solidFill>
              </a:rPr>
              <a:t>Bab</a:t>
            </a:r>
            <a:r>
              <a:rPr lang="en-US" sz="3600" b="1" dirty="0" smtClean="0">
                <a:solidFill>
                  <a:srgbClr val="FFFF00"/>
                </a:solidFill>
              </a:rPr>
              <a:t>  IV  </a:t>
            </a:r>
            <a:r>
              <a:rPr lang="en-US" sz="3600" b="1" dirty="0" err="1" smtClean="0">
                <a:solidFill>
                  <a:srgbClr val="FFFF00"/>
                </a:solidFill>
              </a:rPr>
              <a:t>Hasil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</a:rPr>
              <a:t>Penelitian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</a:rPr>
              <a:t>dan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</a:rPr>
              <a:t>Pembahasan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5257800"/>
          </a:xfrm>
        </p:spPr>
        <p:txBody>
          <a:bodyPr>
            <a:normAutofit fontScale="85000" lnSpcReduction="20000"/>
          </a:bodyPr>
          <a:lstStyle/>
          <a:p>
            <a:pPr marL="1828800" lvl="3" indent="-457200">
              <a:buNone/>
            </a:pPr>
            <a:endParaRPr lang="en-US" sz="3000" dirty="0" smtClean="0"/>
          </a:p>
          <a:p>
            <a:pPr marL="1828800" lvl="3" indent="-457200">
              <a:buNone/>
            </a:pPr>
            <a:r>
              <a:rPr lang="en-US" sz="3000" dirty="0" smtClean="0"/>
              <a:t>A. </a:t>
            </a:r>
            <a:r>
              <a:rPr lang="en-US" sz="3000" dirty="0" err="1" smtClean="0"/>
              <a:t>Gambaran</a:t>
            </a:r>
            <a:r>
              <a:rPr lang="en-US" sz="3000" dirty="0" smtClean="0"/>
              <a:t> </a:t>
            </a:r>
            <a:r>
              <a:rPr lang="en-US" sz="3000" dirty="0" err="1" smtClean="0"/>
              <a:t>selintas</a:t>
            </a:r>
            <a:r>
              <a:rPr lang="en-US" sz="3000" dirty="0" smtClean="0"/>
              <a:t> </a:t>
            </a:r>
            <a:r>
              <a:rPr lang="en-US" sz="3000" dirty="0" err="1" smtClean="0"/>
              <a:t>tentang</a:t>
            </a:r>
            <a:r>
              <a:rPr lang="en-US" sz="3000" dirty="0" smtClean="0"/>
              <a:t> setting</a:t>
            </a:r>
            <a:endParaRPr lang="en-US" sz="2600" dirty="0" smtClean="0"/>
          </a:p>
          <a:p>
            <a:pPr marL="1828800" lvl="3" indent="-457200">
              <a:buNone/>
            </a:pPr>
            <a:r>
              <a:rPr lang="en-US" sz="3000" dirty="0" smtClean="0"/>
              <a:t>B. </a:t>
            </a:r>
            <a:r>
              <a:rPr lang="en-US" sz="3000" dirty="0" err="1" smtClean="0"/>
              <a:t>Uraian</a:t>
            </a:r>
            <a:r>
              <a:rPr lang="en-US" sz="3000" dirty="0" smtClean="0"/>
              <a:t> </a:t>
            </a:r>
            <a:r>
              <a:rPr lang="en-US" sz="3000" dirty="0" err="1" smtClean="0"/>
              <a:t>penelitian</a:t>
            </a:r>
            <a:r>
              <a:rPr lang="en-US" sz="3000" dirty="0" smtClean="0"/>
              <a:t> </a:t>
            </a:r>
            <a:r>
              <a:rPr lang="en-US" sz="3000" dirty="0" err="1" smtClean="0"/>
              <a:t>secara</a:t>
            </a:r>
            <a:r>
              <a:rPr lang="en-US" sz="3000" dirty="0" smtClean="0"/>
              <a:t> </a:t>
            </a:r>
            <a:r>
              <a:rPr lang="en-US" sz="3000" dirty="0" err="1" smtClean="0"/>
              <a:t>umum</a:t>
            </a:r>
            <a:r>
              <a:rPr lang="en-US" sz="3000" dirty="0" smtClean="0"/>
              <a:t>/ </a:t>
            </a:r>
            <a:r>
              <a:rPr lang="en-US" sz="3000" dirty="0" err="1" smtClean="0"/>
              <a:t>keseluruhan</a:t>
            </a:r>
            <a:endParaRPr lang="en-US" sz="2600" dirty="0" smtClean="0"/>
          </a:p>
          <a:p>
            <a:pPr marL="1828800" lvl="3" indent="-457200">
              <a:buNone/>
            </a:pPr>
            <a:r>
              <a:rPr lang="en-US" sz="3000" dirty="0" smtClean="0"/>
              <a:t>C. </a:t>
            </a:r>
            <a:r>
              <a:rPr lang="en-US" sz="3000" dirty="0" err="1" smtClean="0"/>
              <a:t>Penjelasan</a:t>
            </a:r>
            <a:r>
              <a:rPr lang="en-US" sz="3000" dirty="0" smtClean="0"/>
              <a:t> per </a:t>
            </a:r>
            <a:r>
              <a:rPr lang="en-US" sz="3000" dirty="0" err="1" smtClean="0"/>
              <a:t>siklus</a:t>
            </a:r>
            <a:endParaRPr lang="en-US" sz="2600" dirty="0" smtClean="0"/>
          </a:p>
          <a:p>
            <a:pPr marL="1828800" lvl="3" indent="-457200">
              <a:buNone/>
            </a:pPr>
            <a:r>
              <a:rPr lang="en-US" sz="3000" dirty="0" smtClean="0"/>
              <a:t>D. </a:t>
            </a:r>
            <a:r>
              <a:rPr lang="en-US" sz="3000" dirty="0" err="1" smtClean="0"/>
              <a:t>Proses</a:t>
            </a:r>
            <a:r>
              <a:rPr lang="en-US" sz="3000" dirty="0" smtClean="0"/>
              <a:t> </a:t>
            </a:r>
            <a:r>
              <a:rPr lang="en-US" sz="3000" dirty="0" err="1" smtClean="0"/>
              <a:t>menganalisis</a:t>
            </a:r>
            <a:r>
              <a:rPr lang="en-US" sz="3000" dirty="0" smtClean="0"/>
              <a:t> data</a:t>
            </a:r>
            <a:endParaRPr lang="en-US" sz="2600" dirty="0" smtClean="0"/>
          </a:p>
          <a:p>
            <a:pPr marL="1828800" lvl="3" indent="-457200">
              <a:buNone/>
            </a:pPr>
            <a:r>
              <a:rPr lang="en-US" sz="3000" dirty="0" smtClean="0"/>
              <a:t>E. </a:t>
            </a:r>
            <a:r>
              <a:rPr lang="en-US" sz="3000" dirty="0" err="1" smtClean="0"/>
              <a:t>Pembahasan</a:t>
            </a:r>
            <a:r>
              <a:rPr lang="en-US" sz="3000" dirty="0" smtClean="0"/>
              <a:t> </a:t>
            </a:r>
            <a:r>
              <a:rPr lang="en-US" sz="3000" dirty="0" err="1" smtClean="0"/>
              <a:t>dan</a:t>
            </a:r>
            <a:r>
              <a:rPr lang="en-US" sz="3000" dirty="0" smtClean="0"/>
              <a:t> </a:t>
            </a:r>
            <a:r>
              <a:rPr lang="en-US" sz="3000" dirty="0" err="1" smtClean="0"/>
              <a:t>pengambilan</a:t>
            </a:r>
            <a:r>
              <a:rPr lang="en-US" sz="3000" dirty="0" smtClean="0"/>
              <a:t> </a:t>
            </a:r>
            <a:r>
              <a:rPr lang="en-US" sz="3000" dirty="0" err="1" smtClean="0"/>
              <a:t>kesimpulan</a:t>
            </a:r>
            <a:endParaRPr lang="en-US" sz="2600" dirty="0" smtClean="0"/>
          </a:p>
          <a:p>
            <a:pPr marL="1828800" lvl="3" indent="-1828800">
              <a:buNone/>
            </a:pPr>
            <a:endParaRPr lang="en-US" sz="2800" dirty="0" smtClean="0"/>
          </a:p>
          <a:p>
            <a:pPr marL="1828800" lvl="3" indent="-1828800">
              <a:buNone/>
            </a:pPr>
            <a:endParaRPr lang="en-US" sz="2800" dirty="0" smtClean="0"/>
          </a:p>
          <a:p>
            <a:pPr marL="1828800" lvl="3" indent="-1828800">
              <a:buNone/>
            </a:pPr>
            <a:r>
              <a:rPr lang="en-US" sz="2800" b="1" dirty="0" err="1" smtClean="0"/>
              <a:t>Catatan</a:t>
            </a:r>
            <a:r>
              <a:rPr lang="en-US" sz="2800" b="1" dirty="0" smtClean="0"/>
              <a:t>:</a:t>
            </a:r>
          </a:p>
          <a:p>
            <a:pPr marL="0" lvl="3" indent="0">
              <a:buNone/>
            </a:pPr>
            <a:r>
              <a:rPr lang="en-US" sz="2800" i="1" dirty="0" err="1" smtClean="0"/>
              <a:t>Tidak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memaparkan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pembelajaran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seperti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pendahuluan</a:t>
            </a:r>
            <a:r>
              <a:rPr lang="en-US" sz="2800" i="1" dirty="0" smtClean="0"/>
              <a:t>, </a:t>
            </a:r>
            <a:r>
              <a:rPr lang="en-US" sz="2800" i="1" dirty="0" err="1" smtClean="0"/>
              <a:t>kegiatan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inti</a:t>
            </a:r>
            <a:r>
              <a:rPr lang="en-US" sz="2800" i="1" dirty="0" smtClean="0"/>
              <a:t>, </a:t>
            </a:r>
            <a:r>
              <a:rPr lang="en-US" sz="2800" i="1" dirty="0" err="1" smtClean="0"/>
              <a:t>dan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penutup</a:t>
            </a:r>
            <a:r>
              <a:rPr lang="en-US" sz="2800" i="1" dirty="0" smtClean="0"/>
              <a:t>, </a:t>
            </a:r>
            <a:r>
              <a:rPr lang="en-US" sz="2800" i="1" dirty="0" err="1" smtClean="0"/>
              <a:t>terutama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pada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penjelasan</a:t>
            </a:r>
            <a:r>
              <a:rPr lang="en-US" sz="2800" i="1" dirty="0" smtClean="0"/>
              <a:t> per </a:t>
            </a:r>
            <a:r>
              <a:rPr lang="en-US" sz="2800" i="1" dirty="0" err="1" smtClean="0"/>
              <a:t>siklus</a:t>
            </a:r>
            <a:r>
              <a:rPr lang="en-US" sz="2800" i="1" dirty="0" smtClean="0"/>
              <a:t> (</a:t>
            </a:r>
            <a:r>
              <a:rPr lang="en-US" sz="2800" i="1" dirty="0" err="1" smtClean="0"/>
              <a:t>Perencanaan</a:t>
            </a:r>
            <a:r>
              <a:rPr lang="en-US" sz="2800" i="1" dirty="0" smtClean="0"/>
              <a:t>, </a:t>
            </a:r>
            <a:r>
              <a:rPr lang="en-US" sz="2800" i="1" dirty="0" err="1" smtClean="0"/>
              <a:t>Pelaksanaan</a:t>
            </a:r>
            <a:r>
              <a:rPr lang="en-US" sz="2800" i="1" dirty="0" smtClean="0"/>
              <a:t>, </a:t>
            </a:r>
            <a:r>
              <a:rPr lang="en-US" sz="2800" i="1" dirty="0" err="1" smtClean="0"/>
              <a:t>Pengamatan</a:t>
            </a:r>
            <a:r>
              <a:rPr lang="en-US" sz="2800" i="1" dirty="0" smtClean="0"/>
              <a:t>, </a:t>
            </a:r>
            <a:r>
              <a:rPr lang="en-US" sz="2800" i="1" dirty="0" err="1" smtClean="0"/>
              <a:t>Refleksi</a:t>
            </a:r>
            <a:r>
              <a:rPr lang="en-US" sz="2800" i="1" dirty="0" smtClean="0"/>
              <a:t>)</a:t>
            </a:r>
            <a:endParaRPr lang="en-US" sz="2400" i="1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 err="1" smtClean="0">
                <a:solidFill>
                  <a:srgbClr val="FFFF00"/>
                </a:solidFill>
              </a:rPr>
              <a:t>Bab</a:t>
            </a:r>
            <a:r>
              <a:rPr lang="en-US" b="1" dirty="0" smtClean="0">
                <a:solidFill>
                  <a:srgbClr val="FFFF00"/>
                </a:solidFill>
              </a:rPr>
              <a:t>  V  </a:t>
            </a:r>
            <a:r>
              <a:rPr lang="en-US" b="1" dirty="0" err="1" smtClean="0">
                <a:solidFill>
                  <a:srgbClr val="FFFF00"/>
                </a:solidFill>
              </a:rPr>
              <a:t>Simpulan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dan</a:t>
            </a:r>
            <a:r>
              <a:rPr lang="en-US" b="1" dirty="0" smtClean="0">
                <a:solidFill>
                  <a:srgbClr val="FFFF00"/>
                </a:solidFill>
              </a:rPr>
              <a:t> saran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382000" cy="4754563"/>
          </a:xfrm>
        </p:spPr>
        <p:txBody>
          <a:bodyPr/>
          <a:lstStyle/>
          <a:p>
            <a:pPr marL="2222500" indent="-514350">
              <a:buNone/>
            </a:pPr>
            <a:endParaRPr lang="en-US" b="1" dirty="0" smtClean="0"/>
          </a:p>
          <a:p>
            <a:pPr marL="2222500" indent="-514350">
              <a:buNone/>
            </a:pPr>
            <a:r>
              <a:rPr lang="en-US" b="1" dirty="0" smtClean="0"/>
              <a:t>A. </a:t>
            </a:r>
            <a:r>
              <a:rPr lang="en-US" b="1" dirty="0" err="1" smtClean="0"/>
              <a:t>Simpulan</a:t>
            </a:r>
            <a:endParaRPr lang="en-US" b="1" dirty="0" smtClean="0"/>
          </a:p>
          <a:p>
            <a:pPr marL="2222500" indent="-514350">
              <a:buNone/>
            </a:pPr>
            <a:r>
              <a:rPr lang="en-US" dirty="0" smtClean="0"/>
              <a:t>      </a:t>
            </a:r>
            <a:r>
              <a:rPr lang="en-US" i="1" dirty="0" err="1" smtClean="0"/>
              <a:t>Menjawab</a:t>
            </a:r>
            <a:r>
              <a:rPr lang="en-US" i="1" dirty="0" smtClean="0"/>
              <a:t> </a:t>
            </a:r>
            <a:r>
              <a:rPr lang="en-US" i="1" dirty="0" err="1" smtClean="0"/>
              <a:t>rumusan</a:t>
            </a:r>
            <a:endParaRPr lang="en-US" i="1" dirty="0" smtClean="0"/>
          </a:p>
          <a:p>
            <a:pPr marL="2222500" indent="-514350">
              <a:buNone/>
            </a:pPr>
            <a:r>
              <a:rPr lang="en-US" b="1" dirty="0" smtClean="0"/>
              <a:t>B. Saran</a:t>
            </a:r>
            <a:r>
              <a:rPr lang="en-US" dirty="0" smtClean="0"/>
              <a:t> </a:t>
            </a:r>
          </a:p>
          <a:p>
            <a:pPr marL="2222500" indent="-514350">
              <a:buNone/>
            </a:pPr>
            <a:r>
              <a:rPr lang="en-US" dirty="0" smtClean="0"/>
              <a:t>      </a:t>
            </a:r>
            <a:r>
              <a:rPr lang="en-US" i="1" dirty="0" err="1" smtClean="0"/>
              <a:t>perlu</a:t>
            </a:r>
            <a:r>
              <a:rPr lang="en-US" i="1" dirty="0" smtClean="0"/>
              <a:t> </a:t>
            </a:r>
            <a:r>
              <a:rPr lang="en-US" i="1" dirty="0" err="1" smtClean="0"/>
              <a:t>disarankan</a:t>
            </a:r>
            <a:r>
              <a:rPr lang="en-US" i="1" dirty="0" smtClean="0"/>
              <a:t> </a:t>
            </a:r>
            <a:r>
              <a:rPr lang="en-US" i="1" dirty="0" err="1" smtClean="0"/>
              <a:t>pada</a:t>
            </a:r>
            <a:r>
              <a:rPr lang="en-US" i="1" dirty="0" smtClean="0"/>
              <a:t> </a:t>
            </a:r>
            <a:r>
              <a:rPr lang="en-US" i="1" dirty="0" err="1" smtClean="0"/>
              <a:t>kelemahan</a:t>
            </a:r>
            <a:r>
              <a:rPr lang="en-US" i="1" dirty="0" smtClean="0"/>
              <a:t> </a:t>
            </a:r>
            <a:r>
              <a:rPr lang="en-US" i="1" dirty="0" err="1" smtClean="0"/>
              <a:t>hasil</a:t>
            </a:r>
            <a:r>
              <a:rPr lang="en-US" i="1" dirty="0" smtClean="0"/>
              <a:t> </a:t>
            </a:r>
            <a:r>
              <a:rPr lang="en-US" i="1" dirty="0" err="1" smtClean="0"/>
              <a:t>penelitian</a:t>
            </a:r>
            <a:r>
              <a:rPr lang="en-US" i="1" dirty="0" smtClean="0"/>
              <a:t>, </a:t>
            </a:r>
            <a:r>
              <a:rPr lang="en-US" i="1" dirty="0" err="1" smtClean="0"/>
              <a:t>karena</a:t>
            </a:r>
            <a:r>
              <a:rPr lang="en-US" i="1" dirty="0" smtClean="0"/>
              <a:t> </a:t>
            </a:r>
            <a:r>
              <a:rPr lang="en-US" i="1" dirty="0" err="1" smtClean="0"/>
              <a:t>hasil</a:t>
            </a:r>
            <a:r>
              <a:rPr lang="en-US" i="1" dirty="0" smtClean="0"/>
              <a:t> </a:t>
            </a:r>
            <a:r>
              <a:rPr lang="en-US" i="1" dirty="0" err="1" smtClean="0"/>
              <a:t>penelitian</a:t>
            </a:r>
            <a:r>
              <a:rPr lang="en-US" i="1" dirty="0" smtClean="0"/>
              <a:t> </a:t>
            </a:r>
            <a:r>
              <a:rPr lang="en-US" i="1" dirty="0" err="1" smtClean="0"/>
              <a:t>belum</a:t>
            </a:r>
            <a:r>
              <a:rPr lang="en-US" i="1" dirty="0" smtClean="0"/>
              <a:t> </a:t>
            </a:r>
            <a:r>
              <a:rPr lang="en-US" i="1" dirty="0" err="1" smtClean="0"/>
              <a:t>sempurna</a:t>
            </a:r>
            <a:r>
              <a:rPr lang="en-US" i="1" dirty="0" smtClean="0"/>
              <a:t> </a:t>
            </a:r>
            <a:r>
              <a:rPr lang="en-US" i="1" dirty="0" err="1" smtClean="0"/>
              <a:t>betul</a:t>
            </a:r>
            <a:r>
              <a:rPr lang="en-US" i="1" dirty="0" smtClean="0"/>
              <a:t>.</a:t>
            </a:r>
            <a:endParaRPr lang="en-US" i="1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800" b="1" dirty="0" smtClean="0">
                <a:solidFill>
                  <a:srgbClr val="FFFF00"/>
                </a:solidFill>
              </a:rPr>
              <a:t>BAGIAN PENUNJANG</a:t>
            </a:r>
            <a:endParaRPr lang="en-US" sz="48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800600"/>
          </a:xfrm>
        </p:spPr>
        <p:txBody>
          <a:bodyPr/>
          <a:lstStyle/>
          <a:p>
            <a:pPr>
              <a:buNone/>
            </a:pPr>
            <a:r>
              <a:rPr lang="en-US" sz="3600" b="1" dirty="0" err="1" smtClean="0"/>
              <a:t>Daftar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Pustaka</a:t>
            </a:r>
            <a:endParaRPr lang="en-US" sz="3600" b="1" dirty="0" smtClean="0"/>
          </a:p>
          <a:p>
            <a:pPr marL="0" indent="0">
              <a:buNone/>
            </a:pPr>
            <a:r>
              <a:rPr lang="en-US" sz="2800" i="1" dirty="0" err="1" smtClean="0"/>
              <a:t>Harus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sesuai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dengan</a:t>
            </a:r>
            <a:r>
              <a:rPr lang="en-US" sz="2800" i="1" dirty="0" smtClean="0"/>
              <a:t> yang </a:t>
            </a:r>
            <a:r>
              <a:rPr lang="en-US" sz="2800" i="1" dirty="0" err="1" smtClean="0"/>
              <a:t>digunakan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pada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landasan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teori</a:t>
            </a:r>
            <a:endParaRPr lang="en-US" sz="2800" i="1" dirty="0" smtClean="0"/>
          </a:p>
          <a:p>
            <a:pPr>
              <a:buNone/>
            </a:pPr>
            <a:endParaRPr lang="en-US" sz="3600" b="1" dirty="0" smtClean="0"/>
          </a:p>
          <a:p>
            <a:pPr>
              <a:buNone/>
            </a:pPr>
            <a:r>
              <a:rPr lang="en-US" sz="3600" b="1" dirty="0" err="1" smtClean="0"/>
              <a:t>Lampiran</a:t>
            </a:r>
            <a:endParaRPr lang="en-US" sz="3600" b="1" dirty="0" smtClean="0"/>
          </a:p>
          <a:p>
            <a:pPr>
              <a:buNone/>
            </a:pPr>
            <a:r>
              <a:rPr lang="en-US" sz="2800" i="1" dirty="0" err="1" smtClean="0"/>
              <a:t>Wajib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adanya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untuk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sebuah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hasil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penelitian</a:t>
            </a:r>
            <a:endParaRPr lang="en-US" sz="2800" i="1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229600" cy="1143000"/>
          </a:xfrm>
        </p:spPr>
        <p:txBody>
          <a:bodyPr/>
          <a:lstStyle/>
          <a:p>
            <a:pPr algn="l"/>
            <a:r>
              <a:rPr lang="en-US" b="1" dirty="0" err="1" smtClean="0">
                <a:solidFill>
                  <a:srgbClr val="FFFF00"/>
                </a:solidFill>
              </a:rPr>
              <a:t>Isi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lampiran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839200" cy="5791200"/>
          </a:xfrm>
        </p:spPr>
        <p:txBody>
          <a:bodyPr>
            <a:noAutofit/>
          </a:bodyPr>
          <a:lstStyle/>
          <a:p>
            <a:pPr marL="404813" lvl="4" indent="-404813">
              <a:buNone/>
            </a:pPr>
            <a:r>
              <a:rPr lang="en-US" sz="3600" dirty="0" smtClean="0"/>
              <a:t>1. </a:t>
            </a:r>
            <a:r>
              <a:rPr lang="en-US" sz="3600" dirty="0" err="1" smtClean="0"/>
              <a:t>Instrumen</a:t>
            </a:r>
            <a:r>
              <a:rPr lang="en-US" sz="3600" dirty="0" smtClean="0"/>
              <a:t> </a:t>
            </a:r>
            <a:r>
              <a:rPr lang="en-US" sz="3600" dirty="0" err="1" smtClean="0"/>
              <a:t>pengumpul</a:t>
            </a:r>
            <a:r>
              <a:rPr lang="en-US" sz="3600" dirty="0" smtClean="0"/>
              <a:t> data </a:t>
            </a:r>
            <a:r>
              <a:rPr lang="en-US" sz="3600" dirty="0" err="1" smtClean="0"/>
              <a:t>seperti</a:t>
            </a:r>
            <a:r>
              <a:rPr lang="en-US" sz="3600" dirty="0" smtClean="0"/>
              <a:t> </a:t>
            </a:r>
            <a:r>
              <a:rPr lang="en-US" sz="3600" dirty="0" err="1" smtClean="0"/>
              <a:t>hasil</a:t>
            </a:r>
            <a:r>
              <a:rPr lang="en-US" sz="3600" dirty="0" smtClean="0"/>
              <a:t>:</a:t>
            </a:r>
            <a:endParaRPr lang="en-US" sz="3200" dirty="0" smtClean="0"/>
          </a:p>
          <a:p>
            <a:pPr marL="457200" lvl="5" indent="-112713">
              <a:buNone/>
            </a:pPr>
            <a:r>
              <a:rPr lang="en-US" sz="3600" dirty="0" smtClean="0"/>
              <a:t>a. </a:t>
            </a:r>
            <a:r>
              <a:rPr lang="en-US" sz="3600" dirty="0" err="1" smtClean="0"/>
              <a:t>Pengamatan</a:t>
            </a:r>
            <a:r>
              <a:rPr lang="en-US" sz="3600" dirty="0" smtClean="0"/>
              <a:t>/</a:t>
            </a:r>
            <a:r>
              <a:rPr lang="en-US" sz="3600" dirty="0" err="1" smtClean="0"/>
              <a:t>observasi</a:t>
            </a:r>
            <a:endParaRPr lang="en-US" sz="3200" dirty="0" smtClean="0"/>
          </a:p>
          <a:p>
            <a:pPr marL="457200" lvl="5" indent="-112713">
              <a:buNone/>
            </a:pPr>
            <a:r>
              <a:rPr lang="en-US" sz="3600" dirty="0" smtClean="0"/>
              <a:t>b. </a:t>
            </a:r>
            <a:r>
              <a:rPr lang="en-US" sz="3600" dirty="0" err="1" smtClean="0"/>
              <a:t>Angket</a:t>
            </a:r>
            <a:r>
              <a:rPr lang="en-US" sz="3600" dirty="0" smtClean="0"/>
              <a:t> </a:t>
            </a:r>
            <a:endParaRPr lang="en-US" sz="3200" dirty="0" smtClean="0"/>
          </a:p>
          <a:p>
            <a:pPr marL="457200" lvl="5" indent="-112713">
              <a:buNone/>
            </a:pPr>
            <a:r>
              <a:rPr lang="en-US" sz="3600" dirty="0" smtClean="0"/>
              <a:t>c. </a:t>
            </a:r>
            <a:r>
              <a:rPr lang="en-US" sz="3600" dirty="0" err="1" smtClean="0"/>
              <a:t>Quisioner</a:t>
            </a:r>
            <a:endParaRPr lang="en-US" sz="3200" dirty="0" smtClean="0"/>
          </a:p>
          <a:p>
            <a:pPr marL="457200" lvl="5" indent="-112713">
              <a:buNone/>
            </a:pPr>
            <a:r>
              <a:rPr lang="en-US" sz="3600" dirty="0" smtClean="0"/>
              <a:t>d. </a:t>
            </a:r>
            <a:r>
              <a:rPr lang="en-US" sz="3600" dirty="0" err="1" smtClean="0"/>
              <a:t>Tes</a:t>
            </a:r>
            <a:endParaRPr lang="en-US" sz="3200" dirty="0" smtClean="0"/>
          </a:p>
          <a:p>
            <a:pPr marL="457200" lvl="5" indent="-112713">
              <a:buNone/>
            </a:pPr>
            <a:r>
              <a:rPr lang="en-US" sz="3600" dirty="0" smtClean="0"/>
              <a:t>e. </a:t>
            </a:r>
            <a:r>
              <a:rPr lang="en-US" sz="3600" dirty="0" err="1" smtClean="0"/>
              <a:t>Wawancara</a:t>
            </a:r>
            <a:endParaRPr lang="en-US" sz="3200" dirty="0" smtClean="0"/>
          </a:p>
          <a:p>
            <a:pPr marL="457200" lvl="5" indent="-112713">
              <a:buNone/>
            </a:pPr>
            <a:r>
              <a:rPr lang="en-US" sz="3600" dirty="0" smtClean="0"/>
              <a:t> f. </a:t>
            </a:r>
            <a:r>
              <a:rPr lang="en-US" sz="3600" dirty="0" err="1" smtClean="0"/>
              <a:t>Dokumentasi</a:t>
            </a:r>
            <a:endParaRPr lang="en-US" sz="3600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err="1" smtClean="0">
                <a:solidFill>
                  <a:srgbClr val="FFFF00"/>
                </a:solidFill>
              </a:rPr>
              <a:t>Lanjutan</a:t>
            </a:r>
            <a:r>
              <a:rPr lang="en-US" sz="3600" dirty="0" smtClean="0">
                <a:solidFill>
                  <a:srgbClr val="FFFF00"/>
                </a:solidFill>
              </a:rPr>
              <a:t> …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05800" cy="5029200"/>
          </a:xfrm>
        </p:spPr>
        <p:txBody>
          <a:bodyPr>
            <a:normAutofit fontScale="92500"/>
          </a:bodyPr>
          <a:lstStyle/>
          <a:p>
            <a:pPr marL="404813" lvl="4" indent="-404813">
              <a:buNone/>
            </a:pPr>
            <a:r>
              <a:rPr lang="en-US" sz="2800" dirty="0" smtClean="0"/>
              <a:t>2.  </a:t>
            </a:r>
            <a:r>
              <a:rPr lang="en-US" sz="2800" dirty="0" err="1" smtClean="0"/>
              <a:t>Pendukung</a:t>
            </a:r>
            <a:r>
              <a:rPr lang="en-US" sz="2800" dirty="0" smtClean="0"/>
              <a:t> </a:t>
            </a:r>
            <a:r>
              <a:rPr lang="en-US" sz="2800" dirty="0" err="1" smtClean="0"/>
              <a:t>penelitian</a:t>
            </a:r>
            <a:r>
              <a:rPr lang="en-US" sz="2800" dirty="0" smtClean="0"/>
              <a:t> </a:t>
            </a:r>
            <a:r>
              <a:rPr lang="en-US" sz="2800" dirty="0" err="1" smtClean="0"/>
              <a:t>di</a:t>
            </a:r>
            <a:r>
              <a:rPr lang="en-US" sz="2800" dirty="0" smtClean="0"/>
              <a:t> </a:t>
            </a:r>
            <a:r>
              <a:rPr lang="en-US" sz="2800" dirty="0" err="1" smtClean="0"/>
              <a:t>antaranya</a:t>
            </a:r>
            <a:r>
              <a:rPr lang="en-US" sz="2800" dirty="0" smtClean="0"/>
              <a:t>:</a:t>
            </a:r>
            <a:endParaRPr lang="en-US" sz="2400" dirty="0" smtClean="0"/>
          </a:p>
          <a:p>
            <a:pPr marL="457200" lvl="5" indent="-112713">
              <a:buNone/>
            </a:pPr>
            <a:r>
              <a:rPr lang="en-US" sz="2800" dirty="0" smtClean="0"/>
              <a:t>a. Proposal (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surat</a:t>
            </a:r>
            <a:r>
              <a:rPr lang="en-US" sz="2800" dirty="0" smtClean="0"/>
              <a:t> </a:t>
            </a:r>
            <a:r>
              <a:rPr lang="en-US" sz="2800" dirty="0" err="1" smtClean="0"/>
              <a:t>pengajuaanya</a:t>
            </a:r>
            <a:r>
              <a:rPr lang="en-US" sz="2800" dirty="0" smtClean="0"/>
              <a:t>)</a:t>
            </a:r>
            <a:endParaRPr lang="en-US" sz="2400" dirty="0" smtClean="0"/>
          </a:p>
          <a:p>
            <a:pPr marL="457200" lvl="5" indent="-112713">
              <a:buNone/>
            </a:pPr>
            <a:r>
              <a:rPr lang="en-US" sz="2800" dirty="0" smtClean="0"/>
              <a:t>b. </a:t>
            </a:r>
            <a:r>
              <a:rPr lang="en-US" sz="2800" dirty="0" err="1" smtClean="0"/>
              <a:t>Surat</a:t>
            </a:r>
            <a:r>
              <a:rPr lang="en-US" sz="2800" dirty="0" smtClean="0"/>
              <a:t> </a:t>
            </a:r>
            <a:r>
              <a:rPr lang="en-US" sz="2800" dirty="0" err="1" smtClean="0"/>
              <a:t>izin</a:t>
            </a:r>
            <a:r>
              <a:rPr lang="en-US" sz="2800" dirty="0" smtClean="0"/>
              <a:t> </a:t>
            </a:r>
            <a:r>
              <a:rPr lang="en-US" sz="2800" dirty="0" err="1" smtClean="0"/>
              <a:t>melaksanakan</a:t>
            </a:r>
            <a:r>
              <a:rPr lang="en-US" sz="2800" dirty="0" smtClean="0"/>
              <a:t> </a:t>
            </a:r>
            <a:r>
              <a:rPr lang="en-US" sz="2800" dirty="0" err="1" smtClean="0"/>
              <a:t>penelitian</a:t>
            </a:r>
            <a:endParaRPr lang="en-US" sz="2400" dirty="0" smtClean="0"/>
          </a:p>
          <a:p>
            <a:pPr marL="457200" lvl="5" indent="-112713">
              <a:buNone/>
            </a:pPr>
            <a:r>
              <a:rPr lang="en-US" sz="2800" dirty="0" smtClean="0"/>
              <a:t>c. </a:t>
            </a:r>
            <a:r>
              <a:rPr lang="en-US" sz="2800" dirty="0" err="1" smtClean="0"/>
              <a:t>Surat</a:t>
            </a:r>
            <a:r>
              <a:rPr lang="en-US" sz="2800" dirty="0" smtClean="0"/>
              <a:t> </a:t>
            </a:r>
            <a:r>
              <a:rPr lang="en-US" sz="2800" dirty="0" err="1" smtClean="0"/>
              <a:t>keterangan</a:t>
            </a:r>
            <a:r>
              <a:rPr lang="en-US" sz="2800" dirty="0" smtClean="0"/>
              <a:t> </a:t>
            </a:r>
            <a:r>
              <a:rPr lang="en-US" sz="2800" dirty="0" err="1" smtClean="0"/>
              <a:t>telah</a:t>
            </a:r>
            <a:r>
              <a:rPr lang="en-US" sz="2800" dirty="0" smtClean="0"/>
              <a:t> </a:t>
            </a:r>
            <a:r>
              <a:rPr lang="en-US" sz="2800" dirty="0" err="1" smtClean="0"/>
              <a:t>melaksanakan</a:t>
            </a:r>
            <a:r>
              <a:rPr lang="en-US" sz="2800" dirty="0" smtClean="0"/>
              <a:t> </a:t>
            </a:r>
            <a:r>
              <a:rPr lang="en-US" sz="2800" dirty="0" err="1" smtClean="0"/>
              <a:t>penelitian</a:t>
            </a:r>
            <a:endParaRPr lang="en-US" sz="2400" dirty="0" smtClean="0"/>
          </a:p>
          <a:p>
            <a:pPr marL="457200" lvl="5" indent="-112713">
              <a:buNone/>
            </a:pPr>
            <a:r>
              <a:rPr lang="en-US" sz="2800" dirty="0" smtClean="0"/>
              <a:t>d. </a:t>
            </a:r>
            <a:r>
              <a:rPr lang="en-US" sz="2800" dirty="0" err="1" smtClean="0"/>
              <a:t>Surat</a:t>
            </a:r>
            <a:r>
              <a:rPr lang="en-US" sz="2800" dirty="0" smtClean="0"/>
              <a:t> </a:t>
            </a:r>
            <a:r>
              <a:rPr lang="en-US" sz="2800" dirty="0" err="1" smtClean="0"/>
              <a:t>pernyaataan</a:t>
            </a:r>
            <a:r>
              <a:rPr lang="en-US" sz="2800" dirty="0" smtClean="0"/>
              <a:t> </a:t>
            </a:r>
            <a:r>
              <a:rPr lang="en-US" sz="2800" dirty="0" err="1" smtClean="0"/>
              <a:t>keaslian</a:t>
            </a:r>
            <a:r>
              <a:rPr lang="en-US" sz="2800" dirty="0" smtClean="0"/>
              <a:t> </a:t>
            </a:r>
            <a:r>
              <a:rPr lang="en-US" sz="2800" dirty="0" err="1" smtClean="0"/>
              <a:t>hasil</a:t>
            </a:r>
            <a:r>
              <a:rPr lang="en-US" sz="2800" dirty="0" smtClean="0"/>
              <a:t> </a:t>
            </a:r>
            <a:r>
              <a:rPr lang="en-US" sz="2800" dirty="0" err="1" smtClean="0"/>
              <a:t>penelitian</a:t>
            </a:r>
            <a:endParaRPr lang="en-US" sz="2400" dirty="0" smtClean="0"/>
          </a:p>
          <a:p>
            <a:pPr marL="457200" lvl="5" indent="-112713">
              <a:buNone/>
            </a:pPr>
            <a:r>
              <a:rPr lang="en-US" sz="2800" dirty="0" smtClean="0"/>
              <a:t>e. </a:t>
            </a:r>
            <a:r>
              <a:rPr lang="en-US" sz="2800" dirty="0" err="1" smtClean="0"/>
              <a:t>Silabus</a:t>
            </a:r>
            <a:r>
              <a:rPr lang="en-US" sz="2800" dirty="0" smtClean="0"/>
              <a:t> (guru) </a:t>
            </a:r>
          </a:p>
          <a:p>
            <a:pPr marL="457200" lvl="5" indent="-112713">
              <a:buNone/>
            </a:pPr>
            <a:r>
              <a:rPr lang="en-US" sz="2800" dirty="0" smtClean="0"/>
              <a:t> f. RPP (RPA/RPM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pengawas</a:t>
            </a:r>
            <a:r>
              <a:rPr lang="en-US" sz="2800" dirty="0" smtClean="0"/>
              <a:t>/</a:t>
            </a:r>
            <a:r>
              <a:rPr lang="en-US" sz="2800" dirty="0" err="1" smtClean="0"/>
              <a:t>kepala</a:t>
            </a:r>
            <a:r>
              <a:rPr lang="en-US" sz="2800" dirty="0" smtClean="0"/>
              <a:t> </a:t>
            </a:r>
            <a:r>
              <a:rPr lang="en-US" sz="2800" dirty="0" err="1" smtClean="0"/>
              <a:t>sekolah</a:t>
            </a:r>
            <a:r>
              <a:rPr lang="en-US" sz="2800" dirty="0" smtClean="0"/>
              <a:t>)</a:t>
            </a:r>
          </a:p>
          <a:p>
            <a:pPr marL="457200" lvl="5" indent="-112713">
              <a:buNone/>
            </a:pPr>
            <a:r>
              <a:rPr lang="en-US" sz="2800" dirty="0" smtClean="0"/>
              <a:t>g. </a:t>
            </a:r>
            <a:r>
              <a:rPr lang="en-US" sz="2800" dirty="0" err="1" smtClean="0"/>
              <a:t>Daftar</a:t>
            </a:r>
            <a:r>
              <a:rPr lang="en-US" sz="2800" dirty="0" smtClean="0"/>
              <a:t> </a:t>
            </a:r>
            <a:r>
              <a:rPr lang="en-US" sz="2800" dirty="0" err="1" smtClean="0"/>
              <a:t>hadir</a:t>
            </a:r>
            <a:r>
              <a:rPr lang="en-US" sz="2800" dirty="0" smtClean="0"/>
              <a:t> </a:t>
            </a:r>
            <a:endParaRPr lang="en-US" sz="2400" dirty="0" smtClean="0"/>
          </a:p>
          <a:p>
            <a:pPr marL="457200" lvl="5" indent="-112713">
              <a:buNone/>
            </a:pPr>
            <a:r>
              <a:rPr lang="en-US" sz="2800" dirty="0" smtClean="0"/>
              <a:t>h. </a:t>
            </a:r>
            <a:r>
              <a:rPr lang="en-US" sz="2800" dirty="0" err="1" smtClean="0"/>
              <a:t>Daftar</a:t>
            </a:r>
            <a:r>
              <a:rPr lang="en-US" sz="2800" dirty="0" smtClean="0"/>
              <a:t> </a:t>
            </a:r>
            <a:r>
              <a:rPr lang="en-US" sz="2800" dirty="0" err="1" smtClean="0"/>
              <a:t>nilai</a:t>
            </a:r>
            <a:r>
              <a:rPr lang="en-US" sz="2800" dirty="0" smtClean="0"/>
              <a:t> (</a:t>
            </a:r>
            <a:r>
              <a:rPr lang="en-US" sz="2800" dirty="0" err="1" smtClean="0"/>
              <a:t>hasil</a:t>
            </a:r>
            <a:r>
              <a:rPr lang="en-US" sz="2800" dirty="0" smtClean="0"/>
              <a:t> </a:t>
            </a:r>
            <a:r>
              <a:rPr lang="en-US" sz="2800" dirty="0" err="1" smtClean="0"/>
              <a:t>tes</a:t>
            </a:r>
            <a:r>
              <a:rPr lang="en-US" sz="2800" dirty="0" smtClean="0"/>
              <a:t>/</a:t>
            </a:r>
            <a:r>
              <a:rPr lang="en-US" sz="2800" dirty="0" err="1" smtClean="0"/>
              <a:t>Observasi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sejenisnya</a:t>
            </a:r>
            <a:r>
              <a:rPr lang="en-US" sz="2800" dirty="0" smtClean="0"/>
              <a:t>)</a:t>
            </a:r>
            <a:endParaRPr lang="en-US" sz="2400" dirty="0" smtClean="0"/>
          </a:p>
          <a:p>
            <a:pPr marL="457200" lvl="5" indent="-112713">
              <a:buNone/>
            </a:pPr>
            <a:r>
              <a:rPr lang="en-US" sz="2800" dirty="0" smtClean="0"/>
              <a:t> </a:t>
            </a:r>
            <a:r>
              <a:rPr lang="en-US" sz="2800" dirty="0" err="1" smtClean="0"/>
              <a:t>i</a:t>
            </a:r>
            <a:r>
              <a:rPr lang="en-US" sz="2800" dirty="0" smtClean="0"/>
              <a:t>. </a:t>
            </a:r>
            <a:r>
              <a:rPr lang="en-US" sz="2800" dirty="0" err="1" smtClean="0"/>
              <a:t>Dokumentasi</a:t>
            </a:r>
            <a:r>
              <a:rPr lang="en-US" sz="2800" dirty="0" smtClean="0"/>
              <a:t> </a:t>
            </a:r>
            <a:r>
              <a:rPr lang="en-US" sz="2800" dirty="0" err="1" smtClean="0"/>
              <a:t>foto-foto</a:t>
            </a:r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SEKIAN</a:t>
            </a:r>
            <a:endParaRPr lang="en-US" sz="6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3434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TERIMA KASIH</a:t>
            </a:r>
          </a:p>
          <a:p>
            <a:pPr algn="ctr">
              <a:buNone/>
            </a:pPr>
            <a:r>
              <a:rPr lang="en-US" dirty="0" smtClean="0"/>
              <a:t>HATUR NUHUN</a:t>
            </a:r>
          </a:p>
          <a:p>
            <a:pPr algn="ctr">
              <a:buNone/>
            </a:pPr>
            <a:r>
              <a:rPr lang="en-US" dirty="0" smtClean="0"/>
              <a:t>ARIGATOU GOZAIMASU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Segala</a:t>
            </a:r>
            <a:r>
              <a:rPr lang="en-US" dirty="0" smtClean="0"/>
              <a:t> </a:t>
            </a:r>
            <a:r>
              <a:rPr lang="en-US" dirty="0" err="1" smtClean="0"/>
              <a:t>Perhatiannya</a:t>
            </a:r>
            <a:endParaRPr lang="en-US" dirty="0" smtClean="0"/>
          </a:p>
          <a:p>
            <a:pPr algn="ctr">
              <a:buNone/>
            </a:pPr>
            <a:r>
              <a:rPr lang="en-US" dirty="0" err="1" smtClean="0"/>
              <a:t>Wassalam</a:t>
            </a:r>
            <a:r>
              <a:rPr lang="en-US" dirty="0" smtClean="0"/>
              <a:t>,</a:t>
            </a:r>
          </a:p>
          <a:p>
            <a:pPr algn="ctr">
              <a:buNone/>
            </a:pPr>
            <a:r>
              <a:rPr lang="en-US" dirty="0" smtClean="0"/>
              <a:t>ASEP JOLLY</a:t>
            </a:r>
            <a:endParaRPr lang="en-US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FFFF00"/>
                </a:solidFill>
              </a:rPr>
              <a:t>PENGERTIAN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10600" cy="50292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yang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guru/ </a:t>
            </a: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/</a:t>
            </a:r>
            <a:r>
              <a:rPr lang="en-US" dirty="0" err="1" smtClean="0"/>
              <a:t>pengawas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(</a:t>
            </a:r>
            <a:r>
              <a:rPr lang="en-US" dirty="0" err="1" smtClean="0"/>
              <a:t>Praktisi</a:t>
            </a:r>
            <a:r>
              <a:rPr lang="en-US" dirty="0" smtClean="0"/>
              <a:t>) </a:t>
            </a:r>
            <a:r>
              <a:rPr lang="en-US" dirty="0" err="1" smtClean="0"/>
              <a:t>seiring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temuan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melaksanakan</a:t>
            </a:r>
            <a:r>
              <a:rPr lang="en-US" dirty="0" smtClean="0"/>
              <a:t> </a:t>
            </a:r>
            <a:r>
              <a:rPr lang="en-US" dirty="0" err="1" smtClean="0"/>
              <a:t>tugas</a:t>
            </a:r>
            <a:r>
              <a:rPr lang="en-US" dirty="0" smtClean="0"/>
              <a:t> 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diperbaiki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ditingkatkan</a:t>
            </a:r>
            <a:r>
              <a:rPr lang="en-US" dirty="0" smtClean="0"/>
              <a:t>. </a:t>
            </a:r>
            <a:r>
              <a:rPr lang="en-US" dirty="0" err="1"/>
              <a:t>Penelitian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salah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 smtClean="0"/>
              <a:t>praktisi</a:t>
            </a:r>
            <a:r>
              <a:rPr lang="en-US" dirty="0" smtClean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berbagai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yang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memperbaiki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meningkatkan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pembelajaran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 smtClean="0"/>
              <a:t>kelas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mutu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.       </a:t>
            </a:r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077200" cy="5639117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5400" b="1" dirty="0" err="1" smtClean="0">
                <a:solidFill>
                  <a:srgbClr val="FFFF00"/>
                </a:solidFill>
              </a:rPr>
              <a:t>Mengapa</a:t>
            </a:r>
            <a:r>
              <a:rPr lang="en-US" sz="5400" b="1" dirty="0" smtClean="0">
                <a:solidFill>
                  <a:srgbClr val="FFFF00"/>
                </a:solidFill>
              </a:rPr>
              <a:t> KTI (PTK/PTS) </a:t>
            </a:r>
            <a:r>
              <a:rPr lang="en-US" sz="5400" b="1" dirty="0" err="1" smtClean="0">
                <a:solidFill>
                  <a:srgbClr val="FFFF00"/>
                </a:solidFill>
              </a:rPr>
              <a:t>banyak</a:t>
            </a:r>
            <a:r>
              <a:rPr lang="en-US" sz="5400" b="1" dirty="0" smtClean="0">
                <a:solidFill>
                  <a:srgbClr val="FFFF00"/>
                </a:solidFill>
              </a:rPr>
              <a:t> yang </a:t>
            </a:r>
            <a:r>
              <a:rPr lang="en-US" sz="5400" b="1" dirty="0" err="1" smtClean="0">
                <a:solidFill>
                  <a:srgbClr val="FFFF00"/>
                </a:solidFill>
              </a:rPr>
              <a:t>ditolak</a:t>
            </a:r>
            <a:r>
              <a:rPr lang="en-US" sz="5400" b="1" dirty="0" smtClean="0">
                <a:solidFill>
                  <a:srgbClr val="FFFF00"/>
                </a:solidFill>
              </a:rPr>
              <a:t> </a:t>
            </a:r>
            <a:r>
              <a:rPr lang="en-US" sz="5400" b="1" dirty="0" err="1" smtClean="0">
                <a:solidFill>
                  <a:srgbClr val="FFFF00"/>
                </a:solidFill>
              </a:rPr>
              <a:t>atau</a:t>
            </a:r>
            <a:r>
              <a:rPr lang="en-US" sz="5400" b="1" dirty="0" smtClean="0">
                <a:solidFill>
                  <a:srgbClr val="FFFF00"/>
                </a:solidFill>
              </a:rPr>
              <a:t> </a:t>
            </a:r>
            <a:r>
              <a:rPr lang="en-US" sz="5400" b="1" dirty="0" err="1" smtClean="0">
                <a:solidFill>
                  <a:srgbClr val="FFFF00"/>
                </a:solidFill>
              </a:rPr>
              <a:t>dikembalikan</a:t>
            </a:r>
            <a:endParaRPr lang="en-US" sz="5400" b="1" dirty="0" smtClean="0">
              <a:solidFill>
                <a:srgbClr val="FFFF00"/>
              </a:solidFill>
            </a:endParaRPr>
          </a:p>
          <a:p>
            <a:pPr marL="0" indent="0" algn="ctr">
              <a:buNone/>
            </a:pPr>
            <a:endParaRPr lang="en-US" sz="5400" dirty="0" smtClean="0"/>
          </a:p>
          <a:p>
            <a:pPr marL="0" indent="0" algn="ctr">
              <a:buNone/>
            </a:pPr>
            <a:r>
              <a:rPr lang="en-US" sz="28700" dirty="0" smtClean="0">
                <a:solidFill>
                  <a:srgbClr val="FF0000"/>
                </a:solidFill>
              </a:rPr>
              <a:t>?</a:t>
            </a:r>
            <a:r>
              <a:rPr lang="en-US" sz="5400" dirty="0" smtClean="0"/>
              <a:t> 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533400"/>
            <a:ext cx="8382000" cy="5639117"/>
          </a:xfrm>
        </p:spPr>
        <p:txBody>
          <a:bodyPr>
            <a:normAutofit lnSpcReduction="10000"/>
          </a:bodyPr>
          <a:lstStyle/>
          <a:p>
            <a:pPr marL="514350" indent="-514350">
              <a:buNone/>
            </a:pPr>
            <a:r>
              <a:rPr lang="en-US" dirty="0" smtClean="0"/>
              <a:t>1. </a:t>
            </a:r>
            <a:r>
              <a:rPr lang="en-US" dirty="0" err="1" smtClean="0"/>
              <a:t>Judul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menggambarkan</a:t>
            </a:r>
            <a:r>
              <a:rPr lang="en-US" dirty="0" smtClean="0"/>
              <a:t> PTS/PTK</a:t>
            </a:r>
          </a:p>
          <a:p>
            <a:pPr marL="404813" indent="-404813">
              <a:buNone/>
            </a:pPr>
            <a:r>
              <a:rPr lang="en-US" dirty="0" smtClean="0"/>
              <a:t>2. </a:t>
            </a:r>
            <a:r>
              <a:rPr lang="en-US" dirty="0" err="1" smtClean="0"/>
              <a:t>Judul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pembahasan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isi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cocok</a:t>
            </a: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3. </a:t>
            </a:r>
            <a:r>
              <a:rPr lang="en-US" dirty="0" err="1" smtClean="0"/>
              <a:t>Lampiran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cocok</a:t>
            </a:r>
            <a:endParaRPr lang="en-US" dirty="0" smtClean="0"/>
          </a:p>
          <a:p>
            <a:pPr marL="404813" indent="-404813">
              <a:buNone/>
            </a:pPr>
            <a:r>
              <a:rPr lang="en-US" dirty="0" smtClean="0"/>
              <a:t>4. </a:t>
            </a:r>
            <a:r>
              <a:rPr lang="en-US" dirty="0" err="1" smtClean="0"/>
              <a:t>Penanggalan</a:t>
            </a:r>
            <a:r>
              <a:rPr lang="en-US" dirty="0" smtClean="0"/>
              <a:t> (</a:t>
            </a:r>
            <a:r>
              <a:rPr lang="en-US" dirty="0" err="1" smtClean="0"/>
              <a:t>Pengesahan</a:t>
            </a:r>
            <a:r>
              <a:rPr lang="en-US" dirty="0" smtClean="0"/>
              <a:t>, </a:t>
            </a:r>
            <a:r>
              <a:rPr lang="en-US" dirty="0" err="1" smtClean="0"/>
              <a:t>Kata</a:t>
            </a:r>
            <a:r>
              <a:rPr lang="en-US" dirty="0" smtClean="0"/>
              <a:t> </a:t>
            </a:r>
            <a:r>
              <a:rPr lang="en-US" dirty="0" err="1" smtClean="0"/>
              <a:t>Pengantar</a:t>
            </a:r>
            <a:r>
              <a:rPr lang="en-US" dirty="0" smtClean="0"/>
              <a:t>, </a:t>
            </a:r>
            <a:r>
              <a:rPr lang="en-US" dirty="0" err="1" smtClean="0"/>
              <a:t>Jadwal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, </a:t>
            </a:r>
            <a:r>
              <a:rPr lang="en-US" dirty="0" err="1" smtClean="0"/>
              <a:t>lampiran</a:t>
            </a:r>
            <a:r>
              <a:rPr lang="en-US" dirty="0" smtClean="0"/>
              <a:t>)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logis</a:t>
            </a:r>
            <a:r>
              <a:rPr lang="en-US" dirty="0" smtClean="0"/>
              <a:t>.</a:t>
            </a:r>
          </a:p>
          <a:p>
            <a:pPr marL="404813" indent="-404813">
              <a:buNone/>
            </a:pPr>
            <a:r>
              <a:rPr lang="en-US" dirty="0" smtClean="0"/>
              <a:t>5. </a:t>
            </a:r>
            <a:r>
              <a:rPr lang="en-US" dirty="0" err="1" smtClean="0"/>
              <a:t>Kajian</a:t>
            </a:r>
            <a:r>
              <a:rPr lang="en-US" dirty="0" smtClean="0"/>
              <a:t> </a:t>
            </a:r>
            <a:r>
              <a:rPr lang="en-US" dirty="0" err="1" smtClean="0"/>
              <a:t>Pustaka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dirty="0" err="1" smtClean="0"/>
              <a:t>teori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daftar</a:t>
            </a:r>
            <a:r>
              <a:rPr lang="en-US" dirty="0" smtClean="0"/>
              <a:t> </a:t>
            </a:r>
            <a:r>
              <a:rPr lang="en-US" dirty="0" err="1" smtClean="0"/>
              <a:t>pustaka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cocok</a:t>
            </a:r>
            <a:endParaRPr lang="en-US" dirty="0" smtClean="0"/>
          </a:p>
          <a:p>
            <a:pPr marL="404813" indent="-404813">
              <a:buNone/>
            </a:pPr>
            <a:r>
              <a:rPr lang="en-US" dirty="0" smtClean="0"/>
              <a:t>6. </a:t>
            </a:r>
            <a:r>
              <a:rPr lang="en-US" smtClean="0"/>
              <a:t>Sistematika</a:t>
            </a:r>
            <a:r>
              <a:rPr lang="en-US" dirty="0" smtClean="0"/>
              <a:t> </a:t>
            </a:r>
            <a:r>
              <a:rPr lang="en-US" dirty="0" err="1" smtClean="0"/>
              <a:t>penulisan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kaidah</a:t>
            </a:r>
            <a:r>
              <a:rPr lang="en-US" dirty="0" smtClean="0"/>
              <a:t> </a:t>
            </a:r>
            <a:r>
              <a:rPr lang="en-US" dirty="0" err="1" smtClean="0"/>
              <a:t>penulisan</a:t>
            </a:r>
            <a:r>
              <a:rPr lang="en-US" dirty="0" smtClean="0"/>
              <a:t> PTS/PTK</a:t>
            </a:r>
          </a:p>
          <a:p>
            <a:pPr marL="514350" indent="-514350">
              <a:buNone/>
            </a:pPr>
            <a:r>
              <a:rPr lang="en-US" dirty="0" smtClean="0"/>
              <a:t>7. </a:t>
            </a:r>
            <a:r>
              <a:rPr lang="en-US" dirty="0" err="1" smtClean="0"/>
              <a:t>Ciri</a:t>
            </a:r>
            <a:r>
              <a:rPr lang="en-US" dirty="0" smtClean="0"/>
              <a:t> </a:t>
            </a:r>
            <a:r>
              <a:rPr lang="en-US" dirty="0" err="1" smtClean="0"/>
              <a:t>khas</a:t>
            </a:r>
            <a:r>
              <a:rPr lang="en-US" dirty="0" smtClean="0"/>
              <a:t> PTS/PTK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smtClean="0"/>
              <a:t>BAGIAN PTK/PTS </a:t>
            </a:r>
          </a:p>
          <a:p>
            <a:pPr algn="ctr">
              <a:buNone/>
            </a:pPr>
            <a:r>
              <a:rPr lang="en-US" sz="19900" dirty="0" smtClean="0">
                <a:solidFill>
                  <a:srgbClr val="FFFF00"/>
                </a:solidFill>
              </a:rPr>
              <a:t>?</a:t>
            </a:r>
            <a:endParaRPr lang="en-US" sz="199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FFFF00"/>
                </a:solidFill>
              </a:rPr>
              <a:t>BAGIAN AWAL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err="1" smtClean="0"/>
              <a:t>Halaman</a:t>
            </a:r>
            <a:r>
              <a:rPr lang="en-US" sz="3600" dirty="0" smtClean="0"/>
              <a:t> </a:t>
            </a:r>
            <a:r>
              <a:rPr lang="en-US" sz="3600" dirty="0" err="1" smtClean="0"/>
              <a:t>Judul</a:t>
            </a:r>
            <a:endParaRPr lang="en-US" sz="3600" dirty="0" smtClean="0"/>
          </a:p>
          <a:p>
            <a:pPr>
              <a:buNone/>
            </a:pPr>
            <a:r>
              <a:rPr lang="en-US" sz="3600" dirty="0" err="1" smtClean="0"/>
              <a:t>Lembar</a:t>
            </a:r>
            <a:r>
              <a:rPr lang="en-US" sz="3600" dirty="0" smtClean="0"/>
              <a:t> </a:t>
            </a:r>
            <a:r>
              <a:rPr lang="en-US" sz="3600" dirty="0" err="1" smtClean="0"/>
              <a:t>Pengesahan</a:t>
            </a:r>
            <a:endParaRPr lang="en-US" sz="3600" dirty="0" smtClean="0"/>
          </a:p>
          <a:p>
            <a:pPr>
              <a:buNone/>
            </a:pPr>
            <a:r>
              <a:rPr lang="en-US" sz="3600" dirty="0" err="1" smtClean="0"/>
              <a:t>Kata</a:t>
            </a:r>
            <a:r>
              <a:rPr lang="en-US" sz="3600" dirty="0" smtClean="0"/>
              <a:t> </a:t>
            </a:r>
            <a:r>
              <a:rPr lang="en-US" sz="3600" dirty="0" err="1" smtClean="0"/>
              <a:t>Pengantar</a:t>
            </a:r>
            <a:endParaRPr lang="en-US" sz="3600" dirty="0" smtClean="0"/>
          </a:p>
          <a:p>
            <a:pPr>
              <a:buNone/>
            </a:pPr>
            <a:r>
              <a:rPr lang="en-US" sz="3600" dirty="0" err="1" smtClean="0"/>
              <a:t>Daftar</a:t>
            </a:r>
            <a:r>
              <a:rPr lang="en-US" sz="3600" dirty="0" smtClean="0"/>
              <a:t> </a:t>
            </a:r>
            <a:r>
              <a:rPr lang="en-US" sz="3600" dirty="0" err="1" smtClean="0"/>
              <a:t>isi</a:t>
            </a:r>
            <a:endParaRPr lang="en-US" sz="3600" dirty="0" smtClean="0"/>
          </a:p>
          <a:p>
            <a:pPr>
              <a:buNone/>
            </a:pPr>
            <a:r>
              <a:rPr lang="en-US" sz="3600" dirty="0" err="1" smtClean="0"/>
              <a:t>Daftar</a:t>
            </a:r>
            <a:r>
              <a:rPr lang="en-US" sz="3600" dirty="0" smtClean="0"/>
              <a:t> </a:t>
            </a:r>
            <a:r>
              <a:rPr lang="en-US" sz="3600" dirty="0" err="1" smtClean="0"/>
              <a:t>lampiran</a:t>
            </a:r>
            <a:endParaRPr lang="en-US" sz="3600" dirty="0" smtClean="0"/>
          </a:p>
          <a:p>
            <a:pPr>
              <a:buNone/>
            </a:pPr>
            <a:r>
              <a:rPr lang="en-US" sz="3600" dirty="0" err="1" smtClean="0"/>
              <a:t>Daftar</a:t>
            </a:r>
            <a:r>
              <a:rPr lang="en-US" sz="3600" dirty="0" smtClean="0"/>
              <a:t> </a:t>
            </a:r>
            <a:r>
              <a:rPr lang="en-US" sz="3600" dirty="0" err="1" smtClean="0"/>
              <a:t>Tabel</a:t>
            </a:r>
            <a:endParaRPr lang="en-US" sz="3600" dirty="0" smtClean="0"/>
          </a:p>
          <a:p>
            <a:pPr>
              <a:buNone/>
            </a:pPr>
            <a:r>
              <a:rPr lang="en-US" sz="3600" dirty="0" err="1" smtClean="0"/>
              <a:t>Daftar</a:t>
            </a:r>
            <a:r>
              <a:rPr lang="en-US" sz="3600" dirty="0" smtClean="0"/>
              <a:t> </a:t>
            </a:r>
            <a:r>
              <a:rPr lang="en-US" sz="3600" dirty="0" err="1" smtClean="0"/>
              <a:t>Gambar</a:t>
            </a:r>
            <a:r>
              <a:rPr lang="en-US" sz="3600" dirty="0" smtClean="0"/>
              <a:t>/</a:t>
            </a:r>
            <a:r>
              <a:rPr lang="en-US" sz="3600" dirty="0" err="1" smtClean="0"/>
              <a:t>Grafik</a:t>
            </a:r>
            <a:endParaRPr lang="en-US" sz="3600" dirty="0" smtClean="0"/>
          </a:p>
          <a:p>
            <a:pPr>
              <a:buNone/>
            </a:pPr>
            <a:r>
              <a:rPr lang="en-US" sz="3600" dirty="0" err="1" smtClean="0"/>
              <a:t>Abstrak</a:t>
            </a:r>
            <a:r>
              <a:rPr lang="en-US" sz="3600" dirty="0" smtClean="0"/>
              <a:t>/</a:t>
            </a:r>
            <a:r>
              <a:rPr lang="en-US" sz="3600" dirty="0" err="1" smtClean="0"/>
              <a:t>ringkasan</a:t>
            </a:r>
            <a:endParaRPr lang="en-US" sz="3600" dirty="0" smtClean="0"/>
          </a:p>
          <a:p>
            <a:pPr>
              <a:buNone/>
            </a:pPr>
            <a:endParaRPr lang="en-US" sz="4400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800" b="1" dirty="0" smtClean="0">
                <a:solidFill>
                  <a:srgbClr val="FFFF00"/>
                </a:solidFill>
              </a:rPr>
              <a:t>BAGIAN ISI</a:t>
            </a:r>
            <a:endParaRPr lang="en-US" sz="48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000" b="1" dirty="0" err="1" smtClean="0"/>
              <a:t>Bab</a:t>
            </a:r>
            <a:r>
              <a:rPr lang="en-US" sz="4000" b="1" dirty="0" smtClean="0"/>
              <a:t>   I  </a:t>
            </a:r>
            <a:r>
              <a:rPr lang="en-US" sz="4000" b="1" dirty="0" err="1" smtClean="0"/>
              <a:t>Pendahuluan</a:t>
            </a:r>
            <a:endParaRPr lang="en-US" sz="4000" b="1" dirty="0" smtClean="0"/>
          </a:p>
          <a:p>
            <a:pPr>
              <a:buNone/>
            </a:pPr>
            <a:endParaRPr lang="en-US" sz="4000" b="1" dirty="0" smtClean="0"/>
          </a:p>
          <a:p>
            <a:pPr marL="2227263" indent="-742950">
              <a:buNone/>
              <a:tabLst>
                <a:tab pos="1484313" algn="l"/>
              </a:tabLst>
            </a:pPr>
            <a:r>
              <a:rPr lang="en-US" sz="4000" dirty="0" smtClean="0"/>
              <a:t>A. </a:t>
            </a:r>
            <a:r>
              <a:rPr lang="en-US" sz="4000" dirty="0" err="1" smtClean="0"/>
              <a:t>Latar</a:t>
            </a:r>
            <a:r>
              <a:rPr lang="en-US" sz="4000" dirty="0" smtClean="0"/>
              <a:t> </a:t>
            </a:r>
            <a:r>
              <a:rPr lang="en-US" sz="4000" dirty="0" err="1" smtClean="0"/>
              <a:t>belakang</a:t>
            </a:r>
            <a:endParaRPr lang="en-US" sz="4000" dirty="0" smtClean="0"/>
          </a:p>
          <a:p>
            <a:pPr marL="2227263" indent="-742950">
              <a:buNone/>
              <a:tabLst>
                <a:tab pos="1484313" algn="l"/>
              </a:tabLst>
            </a:pPr>
            <a:r>
              <a:rPr lang="en-US" sz="4000" dirty="0" smtClean="0"/>
              <a:t>B. </a:t>
            </a:r>
            <a:r>
              <a:rPr lang="en-US" sz="4000" dirty="0" err="1" smtClean="0"/>
              <a:t>Identifikasi</a:t>
            </a:r>
            <a:r>
              <a:rPr lang="en-US" sz="4000" dirty="0" smtClean="0"/>
              <a:t> </a:t>
            </a:r>
            <a:r>
              <a:rPr lang="en-US" sz="4000" dirty="0" err="1" smtClean="0"/>
              <a:t>masalah</a:t>
            </a:r>
            <a:endParaRPr lang="en-US" sz="4000" dirty="0" smtClean="0"/>
          </a:p>
          <a:p>
            <a:pPr marL="1484313" indent="0">
              <a:buNone/>
              <a:tabLst>
                <a:tab pos="1484313" algn="l"/>
              </a:tabLst>
            </a:pPr>
            <a:r>
              <a:rPr lang="en-US" sz="4000" dirty="0" smtClean="0"/>
              <a:t>C. </a:t>
            </a:r>
            <a:r>
              <a:rPr lang="en-US" sz="4000" dirty="0" err="1" smtClean="0"/>
              <a:t>Rumusan</a:t>
            </a:r>
            <a:r>
              <a:rPr lang="en-US" sz="4000" dirty="0" smtClean="0"/>
              <a:t> </a:t>
            </a:r>
            <a:r>
              <a:rPr lang="en-US" sz="4000" dirty="0" err="1" smtClean="0"/>
              <a:t>masalah</a:t>
            </a:r>
            <a:endParaRPr lang="en-US" sz="4000" dirty="0" smtClean="0"/>
          </a:p>
          <a:p>
            <a:pPr marL="1484313" indent="0">
              <a:buNone/>
              <a:tabLst>
                <a:tab pos="1484313" algn="l"/>
              </a:tabLst>
            </a:pPr>
            <a:r>
              <a:rPr lang="en-US" sz="4000" dirty="0" smtClean="0"/>
              <a:t>D. </a:t>
            </a:r>
            <a:r>
              <a:rPr lang="en-US" sz="4000" dirty="0" err="1" smtClean="0"/>
              <a:t>Tujuan</a:t>
            </a:r>
            <a:endParaRPr lang="en-US" sz="4000" dirty="0" smtClean="0"/>
          </a:p>
          <a:p>
            <a:pPr marL="1484313" indent="0">
              <a:buNone/>
              <a:tabLst>
                <a:tab pos="1484313" algn="l"/>
              </a:tabLst>
            </a:pPr>
            <a:r>
              <a:rPr lang="en-US" sz="4000" dirty="0" smtClean="0"/>
              <a:t>E. </a:t>
            </a:r>
            <a:r>
              <a:rPr lang="en-US" sz="4000" dirty="0" err="1" smtClean="0"/>
              <a:t>Manfaat</a:t>
            </a:r>
            <a:endParaRPr lang="en-US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Autofit/>
          </a:bodyPr>
          <a:lstStyle/>
          <a:p>
            <a:pPr marL="1889125" indent="-1835150" algn="l"/>
            <a:r>
              <a:rPr lang="en-US" sz="4000" b="1" dirty="0" err="1" smtClean="0">
                <a:solidFill>
                  <a:srgbClr val="FFFF00"/>
                </a:solidFill>
              </a:rPr>
              <a:t>Bab</a:t>
            </a:r>
            <a:r>
              <a:rPr lang="en-US" sz="4000" b="1" dirty="0" smtClean="0">
                <a:solidFill>
                  <a:srgbClr val="FFFF00"/>
                </a:solidFill>
              </a:rPr>
              <a:t>  II  </a:t>
            </a:r>
            <a:r>
              <a:rPr lang="en-US" sz="4000" b="1" dirty="0" err="1" smtClean="0">
                <a:solidFill>
                  <a:srgbClr val="FFFF00"/>
                </a:solidFill>
              </a:rPr>
              <a:t>Landasan</a:t>
            </a:r>
            <a:r>
              <a:rPr lang="en-US" sz="4000" b="1" dirty="0" smtClean="0">
                <a:solidFill>
                  <a:srgbClr val="FFFF00"/>
                </a:solidFill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</a:rPr>
              <a:t>Teori</a:t>
            </a:r>
            <a:r>
              <a:rPr lang="en-US" sz="4000" b="1" dirty="0" smtClean="0">
                <a:solidFill>
                  <a:srgbClr val="FFFF00"/>
                </a:solidFill>
              </a:rPr>
              <a:t>/</a:t>
            </a:r>
            <a:r>
              <a:rPr lang="en-US" sz="4000" b="1" dirty="0" err="1" smtClean="0">
                <a:solidFill>
                  <a:srgbClr val="FFFF00"/>
                </a:solidFill>
              </a:rPr>
              <a:t>Kajian</a:t>
            </a:r>
            <a:r>
              <a:rPr lang="en-US" sz="4000" b="1" dirty="0" smtClean="0">
                <a:solidFill>
                  <a:srgbClr val="FFFF00"/>
                </a:solidFill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</a:rPr>
              <a:t>Pustaka</a:t>
            </a:r>
            <a:endParaRPr lang="en-US" sz="4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295400"/>
            <a:ext cx="6934200" cy="525780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endParaRPr lang="en-US" sz="3500" dirty="0" smtClean="0"/>
          </a:p>
          <a:p>
            <a:pPr marL="514350" indent="-514350">
              <a:buNone/>
            </a:pPr>
            <a:r>
              <a:rPr lang="en-US" sz="3500" dirty="0" smtClean="0"/>
              <a:t>A. </a:t>
            </a:r>
            <a:r>
              <a:rPr lang="en-US" sz="3500" dirty="0" err="1" smtClean="0"/>
              <a:t>Membahas</a:t>
            </a:r>
            <a:r>
              <a:rPr lang="en-US" sz="3500" dirty="0" smtClean="0"/>
              <a:t> </a:t>
            </a:r>
            <a:r>
              <a:rPr lang="en-US" sz="3500" dirty="0" err="1" smtClean="0"/>
              <a:t>Teori</a:t>
            </a:r>
            <a:r>
              <a:rPr lang="en-US" sz="3500" dirty="0" smtClean="0"/>
              <a:t> yang </a:t>
            </a:r>
            <a:r>
              <a:rPr lang="en-US" sz="3500" dirty="0" err="1" smtClean="0"/>
              <a:t>digunakan</a:t>
            </a:r>
            <a:r>
              <a:rPr lang="en-US" sz="3500" dirty="0" smtClean="0"/>
              <a:t> </a:t>
            </a:r>
            <a:r>
              <a:rPr lang="en-US" sz="3500" dirty="0" err="1" smtClean="0"/>
              <a:t>sesuai</a:t>
            </a:r>
            <a:r>
              <a:rPr lang="en-US" sz="3500" dirty="0" smtClean="0"/>
              <a:t> </a:t>
            </a:r>
            <a:r>
              <a:rPr lang="en-US" sz="3500" dirty="0" err="1" smtClean="0"/>
              <a:t>dengan</a:t>
            </a:r>
            <a:r>
              <a:rPr lang="en-US" sz="3500" dirty="0" smtClean="0"/>
              <a:t> </a:t>
            </a:r>
            <a:r>
              <a:rPr lang="en-US" sz="3500" dirty="0" err="1" smtClean="0"/>
              <a:t>variabel</a:t>
            </a:r>
            <a:r>
              <a:rPr lang="en-US" sz="3500" dirty="0" smtClean="0"/>
              <a:t> </a:t>
            </a:r>
            <a:r>
              <a:rPr lang="en-US" sz="3500" dirty="0" err="1" smtClean="0"/>
              <a:t>judul</a:t>
            </a:r>
            <a:endParaRPr lang="en-US" sz="3500" dirty="0" smtClean="0"/>
          </a:p>
          <a:p>
            <a:pPr marL="514350" indent="-514350">
              <a:buNone/>
            </a:pPr>
            <a:r>
              <a:rPr lang="en-US" sz="3500" dirty="0" smtClean="0"/>
              <a:t>B. </a:t>
            </a:r>
            <a:r>
              <a:rPr lang="en-US" sz="3500" dirty="0" err="1" smtClean="0"/>
              <a:t>Memaparkan</a:t>
            </a:r>
            <a:r>
              <a:rPr lang="en-US" sz="3500" dirty="0" smtClean="0"/>
              <a:t> </a:t>
            </a:r>
            <a:r>
              <a:rPr lang="en-US" sz="3500" dirty="0" err="1" smtClean="0"/>
              <a:t>teori</a:t>
            </a:r>
            <a:r>
              <a:rPr lang="en-US" sz="3500" dirty="0" smtClean="0"/>
              <a:t> yang </a:t>
            </a:r>
            <a:r>
              <a:rPr lang="en-US" sz="3500" dirty="0" err="1" smtClean="0"/>
              <a:t>relevan</a:t>
            </a:r>
            <a:r>
              <a:rPr lang="en-US" sz="3500" dirty="0" smtClean="0"/>
              <a:t> </a:t>
            </a:r>
            <a:r>
              <a:rPr lang="en-US" sz="3500" dirty="0" err="1" smtClean="0"/>
              <a:t>artinya</a:t>
            </a:r>
            <a:r>
              <a:rPr lang="en-US" sz="3500" dirty="0" smtClean="0"/>
              <a:t> </a:t>
            </a:r>
            <a:r>
              <a:rPr lang="en-US" sz="3500" dirty="0" err="1" smtClean="0"/>
              <a:t>teori</a:t>
            </a:r>
            <a:r>
              <a:rPr lang="en-US" sz="3500" dirty="0" smtClean="0"/>
              <a:t> </a:t>
            </a:r>
            <a:r>
              <a:rPr lang="en-US" sz="3500" dirty="0" err="1" smtClean="0"/>
              <a:t>hasil</a:t>
            </a:r>
            <a:r>
              <a:rPr lang="en-US" sz="3500" dirty="0" smtClean="0"/>
              <a:t> </a:t>
            </a:r>
            <a:r>
              <a:rPr lang="en-US" sz="3500" dirty="0" err="1" smtClean="0"/>
              <a:t>penelitian</a:t>
            </a:r>
            <a:r>
              <a:rPr lang="en-US" sz="3500" dirty="0" smtClean="0"/>
              <a:t> </a:t>
            </a:r>
            <a:r>
              <a:rPr lang="en-US" sz="3500" dirty="0" err="1" smtClean="0"/>
              <a:t>orang</a:t>
            </a:r>
            <a:r>
              <a:rPr lang="en-US" sz="3500" dirty="0" smtClean="0"/>
              <a:t> lain yang </a:t>
            </a:r>
            <a:r>
              <a:rPr lang="en-US" sz="3500" dirty="0" err="1" smtClean="0"/>
              <a:t>mirip</a:t>
            </a:r>
            <a:r>
              <a:rPr lang="en-US" sz="3500" dirty="0" smtClean="0"/>
              <a:t> </a:t>
            </a:r>
            <a:r>
              <a:rPr lang="en-US" sz="3500" dirty="0" err="1" smtClean="0"/>
              <a:t>dengan</a:t>
            </a:r>
            <a:r>
              <a:rPr lang="en-US" sz="3500" dirty="0" smtClean="0"/>
              <a:t> yang </a:t>
            </a:r>
            <a:r>
              <a:rPr lang="en-US" sz="3500" dirty="0" err="1" smtClean="0"/>
              <a:t>sedang</a:t>
            </a:r>
            <a:r>
              <a:rPr lang="en-US" sz="3500" dirty="0" smtClean="0"/>
              <a:t> </a:t>
            </a:r>
            <a:r>
              <a:rPr lang="en-US" sz="3500" dirty="0" err="1" smtClean="0"/>
              <a:t>diteliti</a:t>
            </a:r>
            <a:r>
              <a:rPr lang="en-US" sz="3500" dirty="0" smtClean="0"/>
              <a:t> (</a:t>
            </a:r>
            <a:r>
              <a:rPr lang="en-US" sz="3500" dirty="0" err="1" smtClean="0"/>
              <a:t>variabel</a:t>
            </a:r>
            <a:r>
              <a:rPr lang="en-US" sz="3500" dirty="0" smtClean="0"/>
              <a:t>)</a:t>
            </a:r>
          </a:p>
          <a:p>
            <a:pPr marL="514350" indent="-514350">
              <a:buNone/>
            </a:pPr>
            <a:endParaRPr lang="en-US" sz="2800" b="1" dirty="0" smtClean="0"/>
          </a:p>
          <a:p>
            <a:pPr marL="514350" indent="-514350">
              <a:buNone/>
            </a:pPr>
            <a:r>
              <a:rPr lang="en-US" sz="2800" b="1" dirty="0" err="1" smtClean="0"/>
              <a:t>Catatan</a:t>
            </a:r>
            <a:r>
              <a:rPr lang="en-US" sz="2800" b="1" dirty="0" smtClean="0"/>
              <a:t>:</a:t>
            </a:r>
          </a:p>
          <a:p>
            <a:pPr marL="0" indent="0">
              <a:buNone/>
            </a:pPr>
            <a:r>
              <a:rPr lang="en-US" sz="2800" i="1" dirty="0" err="1" smtClean="0"/>
              <a:t>Jangan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hanya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dapat</a:t>
            </a:r>
            <a:r>
              <a:rPr lang="en-US" sz="2800" i="1" dirty="0" smtClean="0"/>
              <a:t> browsing </a:t>
            </a:r>
            <a:r>
              <a:rPr lang="en-US" sz="2800" i="1" dirty="0" err="1" smtClean="0"/>
              <a:t>tanpa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dasar</a:t>
            </a:r>
            <a:r>
              <a:rPr lang="en-US" sz="2800" i="1" dirty="0" smtClean="0"/>
              <a:t> yang </a:t>
            </a:r>
            <a:r>
              <a:rPr lang="en-US" sz="2800" i="1" dirty="0" err="1" smtClean="0"/>
              <a:t>kuat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artinya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tidak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ada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pada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daftar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pustaka</a:t>
            </a:r>
            <a:endParaRPr lang="en-US" sz="2800" i="1" dirty="0" smtClean="0"/>
          </a:p>
          <a:p>
            <a:pPr marL="514350" indent="-514350">
              <a:buNone/>
            </a:pPr>
            <a:endParaRPr lang="en-US" sz="2800" b="1" dirty="0" smtClean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err="1" smtClean="0">
                <a:solidFill>
                  <a:srgbClr val="FFFF00"/>
                </a:solidFill>
              </a:rPr>
              <a:t>Bab</a:t>
            </a:r>
            <a:r>
              <a:rPr lang="en-US" b="1" dirty="0" smtClean="0">
                <a:solidFill>
                  <a:srgbClr val="FFFF00"/>
                </a:solidFill>
              </a:rPr>
              <a:t>  III  </a:t>
            </a:r>
            <a:r>
              <a:rPr lang="en-US" b="1" dirty="0" err="1" smtClean="0">
                <a:solidFill>
                  <a:srgbClr val="FFFF00"/>
                </a:solidFill>
              </a:rPr>
              <a:t>Metode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Penelitian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5334000"/>
          </a:xfrm>
        </p:spPr>
        <p:txBody>
          <a:bodyPr>
            <a:noAutofit/>
          </a:bodyPr>
          <a:lstStyle/>
          <a:p>
            <a:pPr marL="1828800" lvl="3" indent="0">
              <a:buNone/>
            </a:pPr>
            <a:endParaRPr lang="en-US" sz="3600" dirty="0" smtClean="0"/>
          </a:p>
          <a:p>
            <a:pPr marL="2398713" lvl="3" indent="-630238">
              <a:buNone/>
            </a:pPr>
            <a:r>
              <a:rPr lang="en-US" sz="3200" dirty="0" smtClean="0"/>
              <a:t>A.</a:t>
            </a:r>
            <a:r>
              <a:rPr lang="en-US" sz="3600" dirty="0" smtClean="0"/>
              <a:t>  </a:t>
            </a:r>
            <a:r>
              <a:rPr lang="en-US" sz="2800" dirty="0" err="1" smtClean="0"/>
              <a:t>Objek</a:t>
            </a:r>
            <a:r>
              <a:rPr lang="en-US" sz="2800" dirty="0" smtClean="0"/>
              <a:t> </a:t>
            </a:r>
            <a:r>
              <a:rPr lang="en-US" sz="2800" dirty="0" err="1" smtClean="0"/>
              <a:t>tindakan</a:t>
            </a:r>
            <a:endParaRPr lang="en-US" sz="2400" dirty="0" smtClean="0"/>
          </a:p>
          <a:p>
            <a:pPr marL="2398713" lvl="3" indent="-630238">
              <a:buNone/>
            </a:pPr>
            <a:r>
              <a:rPr lang="en-US" sz="2800" dirty="0" smtClean="0"/>
              <a:t>B.   Setting /</a:t>
            </a:r>
            <a:r>
              <a:rPr lang="en-US" sz="2800" dirty="0" err="1" smtClean="0"/>
              <a:t>lokasi</a:t>
            </a:r>
            <a:r>
              <a:rPr lang="en-US" sz="2800" dirty="0" smtClean="0"/>
              <a:t>/</a:t>
            </a:r>
            <a:r>
              <a:rPr lang="en-US" sz="2800" dirty="0" err="1" smtClean="0"/>
              <a:t>Subjek</a:t>
            </a:r>
            <a:r>
              <a:rPr lang="en-US" sz="2800" dirty="0" smtClean="0"/>
              <a:t>    </a:t>
            </a:r>
            <a:r>
              <a:rPr lang="en-US" sz="2800" dirty="0" err="1" smtClean="0"/>
              <a:t>penelitian</a:t>
            </a:r>
            <a:endParaRPr lang="en-US" sz="2400" dirty="0" smtClean="0"/>
          </a:p>
          <a:p>
            <a:pPr marL="2398713" lvl="3" indent="-630238">
              <a:buNone/>
            </a:pPr>
            <a:r>
              <a:rPr lang="en-US" sz="2800" dirty="0" smtClean="0"/>
              <a:t>C.   </a:t>
            </a:r>
            <a:r>
              <a:rPr lang="en-US" sz="2800" dirty="0" err="1" smtClean="0"/>
              <a:t>Metode</a:t>
            </a:r>
            <a:r>
              <a:rPr lang="en-US" sz="2800" dirty="0" smtClean="0"/>
              <a:t> </a:t>
            </a:r>
            <a:r>
              <a:rPr lang="en-US" sz="2800" dirty="0" err="1" smtClean="0"/>
              <a:t>pengumpulan</a:t>
            </a:r>
            <a:r>
              <a:rPr lang="en-US" sz="2800" dirty="0" smtClean="0"/>
              <a:t> data</a:t>
            </a:r>
            <a:endParaRPr lang="en-US" sz="2400" dirty="0" smtClean="0"/>
          </a:p>
          <a:p>
            <a:pPr marL="2398713" lvl="3" indent="-630238">
              <a:buNone/>
            </a:pPr>
            <a:r>
              <a:rPr lang="en-US" sz="2800" dirty="0" smtClean="0"/>
              <a:t>D.   </a:t>
            </a:r>
            <a:r>
              <a:rPr lang="en-US" sz="2800" dirty="0" err="1" smtClean="0"/>
              <a:t>Metode</a:t>
            </a:r>
            <a:r>
              <a:rPr lang="en-US" sz="2800" dirty="0" smtClean="0"/>
              <a:t> </a:t>
            </a:r>
            <a:r>
              <a:rPr lang="en-US" sz="2800" dirty="0" err="1" smtClean="0"/>
              <a:t>analisis</a:t>
            </a:r>
            <a:r>
              <a:rPr lang="en-US" sz="2800" dirty="0" smtClean="0"/>
              <a:t> data</a:t>
            </a:r>
            <a:endParaRPr lang="en-US" sz="2400" dirty="0" smtClean="0"/>
          </a:p>
          <a:p>
            <a:pPr marL="2398713" lvl="3" indent="-630238">
              <a:buNone/>
            </a:pPr>
            <a:r>
              <a:rPr lang="en-US" sz="2800" dirty="0" smtClean="0"/>
              <a:t>E.   Cara </a:t>
            </a:r>
            <a:r>
              <a:rPr lang="en-US" sz="2800" dirty="0" err="1" smtClean="0"/>
              <a:t>pengambilan</a:t>
            </a:r>
            <a:r>
              <a:rPr lang="en-US" sz="2800" dirty="0" smtClean="0"/>
              <a:t>  </a:t>
            </a:r>
            <a:r>
              <a:rPr lang="en-US" sz="2800" dirty="0" err="1" smtClean="0"/>
              <a:t>kesimpulan</a:t>
            </a:r>
            <a:endParaRPr lang="en-US" sz="2400" dirty="0" smtClean="0"/>
          </a:p>
          <a:p>
            <a:pPr marL="60325" lvl="3" indent="0">
              <a:buNone/>
            </a:pPr>
            <a:endParaRPr lang="en-US" sz="3200" b="1" dirty="0" smtClean="0"/>
          </a:p>
          <a:p>
            <a:pPr marL="60325" lvl="3" indent="0">
              <a:buNone/>
            </a:pPr>
            <a:r>
              <a:rPr lang="en-US" sz="2800" b="1" dirty="0" err="1" smtClean="0"/>
              <a:t>Catatan</a:t>
            </a:r>
            <a:r>
              <a:rPr lang="en-US" sz="2800" b="1" dirty="0" smtClean="0"/>
              <a:t>:</a:t>
            </a:r>
          </a:p>
          <a:p>
            <a:pPr marL="60325" lvl="3" indent="0">
              <a:buNone/>
            </a:pPr>
            <a:r>
              <a:rPr lang="en-US" sz="2400" i="1" dirty="0" err="1" smtClean="0"/>
              <a:t>Pada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bab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ini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bukan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teori</a:t>
            </a:r>
            <a:r>
              <a:rPr lang="en-US" sz="2400" i="1" dirty="0" smtClean="0"/>
              <a:t> yang </a:t>
            </a:r>
            <a:r>
              <a:rPr lang="en-US" sz="2400" i="1" dirty="0" err="1" smtClean="0"/>
              <a:t>utama</a:t>
            </a:r>
            <a:r>
              <a:rPr lang="en-US" sz="2400" i="1" dirty="0" smtClean="0"/>
              <a:t>, </a:t>
            </a:r>
            <a:r>
              <a:rPr lang="en-US" sz="2400" i="1" dirty="0" err="1" smtClean="0"/>
              <a:t>tapi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harus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aplikatif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ditunjang</a:t>
            </a:r>
            <a:r>
              <a:rPr lang="en-US" sz="2400" i="1" dirty="0" smtClean="0"/>
              <a:t>/</a:t>
            </a:r>
            <a:r>
              <a:rPr lang="en-US" sz="2400" i="1" dirty="0" err="1" smtClean="0"/>
              <a:t>didukung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oleh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teori</a:t>
            </a:r>
            <a:r>
              <a:rPr lang="en-US" sz="2400" i="1" dirty="0" smtClean="0"/>
              <a:t>. </a:t>
            </a:r>
            <a:endParaRPr lang="en-US" i="1" dirty="0" smtClean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275</TotalTime>
  <Words>538</Words>
  <Application>Microsoft Office PowerPoint</Application>
  <PresentationFormat>On-screen Show (4:3)</PresentationFormat>
  <Paragraphs>105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Foundry</vt:lpstr>
      <vt:lpstr>PENELITIAN TINDAKAN KELAS/SEKOLAH</vt:lpstr>
      <vt:lpstr>PENGERTIAN</vt:lpstr>
      <vt:lpstr>PowerPoint Presentation</vt:lpstr>
      <vt:lpstr>PowerPoint Presentation</vt:lpstr>
      <vt:lpstr>PowerPoint Presentation</vt:lpstr>
      <vt:lpstr>BAGIAN AWAL</vt:lpstr>
      <vt:lpstr>BAGIAN ISI</vt:lpstr>
      <vt:lpstr>Bab  II  Landasan Teori/Kajian Pustaka</vt:lpstr>
      <vt:lpstr>Bab  III  Metode Penelitian</vt:lpstr>
      <vt:lpstr>Bab  IV  Hasil Penelitian dan Pembahasan</vt:lpstr>
      <vt:lpstr>Bab  V  Simpulan dan saran</vt:lpstr>
      <vt:lpstr>BAGIAN PENUNJANG</vt:lpstr>
      <vt:lpstr>Isi lampiran</vt:lpstr>
      <vt:lpstr>Lanjutan …</vt:lpstr>
      <vt:lpstr>SEKIAN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PENELITIAN TINDAKAN KELAS/SEKOLAH</dc:title>
  <dc:creator>ariko</dc:creator>
  <cp:lastModifiedBy>User</cp:lastModifiedBy>
  <cp:revision>31</cp:revision>
  <dcterms:created xsi:type="dcterms:W3CDTF">2017-02-07T08:21:01Z</dcterms:created>
  <dcterms:modified xsi:type="dcterms:W3CDTF">2018-12-07T08:29:23Z</dcterms:modified>
</cp:coreProperties>
</file>